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CC"/>
    <a:srgbClr val="CCFF66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60" autoAdjust="0"/>
    <p:restoredTop sz="94660"/>
  </p:normalViewPr>
  <p:slideViewPr>
    <p:cSldViewPr>
      <p:cViewPr varScale="1">
        <p:scale>
          <a:sx n="50" d="100"/>
          <a:sy n="50" d="100"/>
        </p:scale>
        <p:origin x="-9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120F-B7E3-4C44-8DC0-63920BFAEDEB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63321-ABDA-4E21-87FF-03FF82E3D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_______Microsoft_Office_PowerPoint3.pptx"/><Relationship Id="rId4" Type="http://schemas.openxmlformats.org/officeDocument/2006/relationships/package" Target="../embeddings/____________Microsoft_Office_PowerPoint2.ppt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4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____________Microsoft_Office_PowerPoint5.ppt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14942" y="0"/>
            <a:ext cx="285752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1538" y="785794"/>
            <a:ext cx="7072362" cy="4524315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НЕУПРАВЛЯЕМЫЕ ВЫПРЯМИТЕЛИ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ОДНОФАЗНЫЕ ОДНОПОЛУПЕРИОДНЫЕ ВЫПРЯМИТЕЛИ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Доцент, к. т. н. </a:t>
            </a:r>
          </a:p>
          <a:p>
            <a:pPr algn="ctr"/>
            <a:r>
              <a:rPr lang="ru-RU" sz="3200" b="1" dirty="0" smtClean="0"/>
              <a:t>О. Л. Соколов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14942" y="0"/>
            <a:ext cx="285752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2" y="0"/>
            <a:ext cx="912050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72066" y="0"/>
            <a:ext cx="9286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3-1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785794"/>
            <a:ext cx="21431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429132"/>
            <a:ext cx="35719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3500438"/>
            <a:ext cx="6572296" cy="1077218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4) Вычислить амплитудный спектр  на выходе выпрямителя.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57290" y="2928934"/>
            <a:ext cx="6572296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3) Обратное напряжение на диоде.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57290" y="2000240"/>
            <a:ext cx="6572296" cy="954107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2) Максимальное обратное напряжение на диоде.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57290" y="1071546"/>
            <a:ext cx="6572296" cy="954107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Определить:  1) Действующее напряжение на входе выпрямителя.</a:t>
            </a:r>
            <a:endParaRPr lang="ru-RU" sz="2800" b="1" dirty="0"/>
          </a:p>
        </p:txBody>
      </p:sp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4141788" y="1358900"/>
          <a:ext cx="1140268" cy="855654"/>
        </p:xfrm>
        <a:graphic>
          <a:graphicData uri="http://schemas.openxmlformats.org/presentationml/2006/ole">
            <p:oleObj spid="_x0000_s2049" name="Презентация" r:id="rId3" imgW="18802463" imgH="14097160" progId="PowerPoint.Show.12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7224" y="285728"/>
            <a:ext cx="7358114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Подсказка 1 к заданию </a:t>
            </a:r>
            <a:r>
              <a:rPr lang="en-US" sz="3200" b="1" dirty="0" smtClean="0"/>
              <a:t>3-</a:t>
            </a:r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2786058"/>
            <a:ext cx="7358114" cy="86177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Подсказка 2</a:t>
            </a:r>
            <a:r>
              <a:rPr lang="en-US" sz="3200" b="1" dirty="0" smtClean="0"/>
              <a:t> </a:t>
            </a:r>
            <a:r>
              <a:rPr lang="ru-RU" sz="3200" b="1" dirty="0" smtClean="0"/>
              <a:t>к заданию </a:t>
            </a:r>
            <a:r>
              <a:rPr lang="en-US" sz="3200" b="1" dirty="0" smtClean="0"/>
              <a:t>3-</a:t>
            </a:r>
            <a:r>
              <a:rPr lang="ru-RU" sz="3200" b="1" dirty="0" smtClean="0"/>
              <a:t>1</a:t>
            </a:r>
          </a:p>
          <a:p>
            <a:pPr algn="ctr"/>
            <a:endParaRPr lang="ru-RU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68" y="4000504"/>
          <a:ext cx="3424239" cy="2571171"/>
        </p:xfrm>
        <a:graphic>
          <a:graphicData uri="http://schemas.openxmlformats.org/presentationml/2006/ole">
            <p:oleObj spid="_x0000_s2051" name="Презентация" r:id="rId4" imgW="3095650" imgH="2323924" progId="PowerPoint.Show.12">
              <p:embed/>
            </p:oleObj>
          </a:graphicData>
        </a:graphic>
      </p:graphicFrame>
      <p:graphicFrame>
        <p:nvGraphicFramePr>
          <p:cNvPr id="8" name="Object 1"/>
          <p:cNvGraphicFramePr>
            <a:graphicFrameLocks noChangeAspect="1"/>
          </p:cNvGraphicFramePr>
          <p:nvPr/>
        </p:nvGraphicFramePr>
        <p:xfrm>
          <a:off x="4589463" y="1692275"/>
          <a:ext cx="246062" cy="184150"/>
        </p:xfrm>
        <a:graphic>
          <a:graphicData uri="http://schemas.openxmlformats.org/presentationml/2006/ole">
            <p:oleObj spid="_x0000_s2052" name="Презентация" r:id="rId5" imgW="4067046" imgH="3048128" progId="PowerPoint.Show.12">
              <p:embed/>
            </p:oleObj>
          </a:graphicData>
        </a:graphic>
      </p:graphicFrame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4141788" y="1358900"/>
          <a:ext cx="1140268" cy="855654"/>
        </p:xfrm>
        <a:graphic>
          <a:graphicData uri="http://schemas.openxmlformats.org/presentationml/2006/ole">
            <p:oleObj spid="_x0000_s19458" name="Презентация" r:id="rId3" imgW="18802463" imgH="14097160" progId="PowerPoint.Show.12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143239" y="3112275"/>
          <a:ext cx="3927485" cy="2942450"/>
        </p:xfrm>
        <a:graphic>
          <a:graphicData uri="http://schemas.openxmlformats.org/presentationml/2006/ole">
            <p:oleObj spid="_x0000_s19459" name="Презентация" r:id="rId4" imgW="3114568" imgH="2333549" progId="PowerPoint.Show.12">
              <p:embed/>
            </p:oleObj>
          </a:graphicData>
        </a:graphic>
      </p:graphicFrame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66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Тема Office</vt:lpstr>
      <vt:lpstr>Презентация</vt:lpstr>
      <vt:lpstr>Презентация Microsoft Office PowerPoint</vt:lpstr>
      <vt:lpstr>Слайд 1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2015-09-17T17:37:42Z</dcterms:created>
  <dcterms:modified xsi:type="dcterms:W3CDTF">2017-03-13T18:28:56Z</dcterms:modified>
</cp:coreProperties>
</file>