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75" r:id="rId3"/>
  </p:sldIdLst>
  <p:sldSz cx="9144000" cy="6858000" type="screen4x3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00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Дмитрий Ильинов" userId="60fa9f041a953c54" providerId="LiveId" clId="{C73F3CF4-A0E5-4B24-A8A5-40936D461663}"/>
    <pc:docChg chg="undo custSel addSld delSld modSld">
      <pc:chgData name="Дмитрий Ильинов" userId="60fa9f041a953c54" providerId="LiveId" clId="{C73F3CF4-A0E5-4B24-A8A5-40936D461663}" dt="2019-09-28T11:09:09.075" v="352" actId="1076"/>
      <pc:docMkLst>
        <pc:docMk/>
      </pc:docMkLst>
      <pc:sldChg chg="addSp modSp">
        <pc:chgData name="Дмитрий Ильинов" userId="60fa9f041a953c54" providerId="LiveId" clId="{C73F3CF4-A0E5-4B24-A8A5-40936D461663}" dt="2019-09-28T10:49:06" v="144" actId="1076"/>
        <pc:sldMkLst>
          <pc:docMk/>
          <pc:sldMk cId="0" sldId="256"/>
        </pc:sldMkLst>
        <pc:spChg chg="mod">
          <ac:chgData name="Дмитрий Ильинов" userId="60fa9f041a953c54" providerId="LiveId" clId="{C73F3CF4-A0E5-4B24-A8A5-40936D461663}" dt="2019-09-28T10:49:01.281" v="143" actId="1076"/>
          <ac:spMkLst>
            <pc:docMk/>
            <pc:sldMk cId="0" sldId="256"/>
            <ac:spMk id="2" creationId="{00000000-0000-0000-0000-000000000000}"/>
          </ac:spMkLst>
        </pc:spChg>
        <pc:spChg chg="add mod">
          <ac:chgData name="Дмитрий Ильинов" userId="60fa9f041a953c54" providerId="LiveId" clId="{C73F3CF4-A0E5-4B24-A8A5-40936D461663}" dt="2019-09-28T10:47:49.008" v="69" actId="403"/>
          <ac:spMkLst>
            <pc:docMk/>
            <pc:sldMk cId="0" sldId="256"/>
            <ac:spMk id="26" creationId="{EDC21E3B-C72D-4F63-8870-263AC74462EE}"/>
          </ac:spMkLst>
        </pc:spChg>
        <pc:spChg chg="add mod">
          <ac:chgData name="Дмитрий Ильинов" userId="60fa9f041a953c54" providerId="LiveId" clId="{C73F3CF4-A0E5-4B24-A8A5-40936D461663}" dt="2019-09-28T10:49:06" v="144" actId="1076"/>
          <ac:spMkLst>
            <pc:docMk/>
            <pc:sldMk cId="0" sldId="256"/>
            <ac:spMk id="27" creationId="{F16F6F12-7BFC-41C6-9CD5-C62B2673BD0D}"/>
          </ac:spMkLst>
        </pc:spChg>
      </pc:sldChg>
      <pc:sldChg chg="del">
        <pc:chgData name="Дмитрий Ильинов" userId="60fa9f041a953c54" providerId="LiveId" clId="{C73F3CF4-A0E5-4B24-A8A5-40936D461663}" dt="2019-09-28T10:46:42.061" v="1" actId="2696"/>
        <pc:sldMkLst>
          <pc:docMk/>
          <pc:sldMk cId="0" sldId="265"/>
        </pc:sldMkLst>
      </pc:sldChg>
      <pc:sldChg chg="addSp delSp modSp">
        <pc:chgData name="Дмитрий Ильинов" userId="60fa9f041a953c54" providerId="LiveId" clId="{C73F3CF4-A0E5-4B24-A8A5-40936D461663}" dt="2019-09-28T11:04:12.542" v="275" actId="113"/>
        <pc:sldMkLst>
          <pc:docMk/>
          <pc:sldMk cId="0" sldId="266"/>
        </pc:sldMkLst>
        <pc:spChg chg="mod">
          <ac:chgData name="Дмитрий Ильинов" userId="60fa9f041a953c54" providerId="LiveId" clId="{C73F3CF4-A0E5-4B24-A8A5-40936D461663}" dt="2019-09-28T11:03:57.854" v="274" actId="1076"/>
          <ac:spMkLst>
            <pc:docMk/>
            <pc:sldMk cId="0" sldId="266"/>
            <ac:spMk id="2" creationId="{00000000-0000-0000-0000-000000000000}"/>
          </ac:spMkLst>
        </pc:spChg>
        <pc:spChg chg="mod">
          <ac:chgData name="Дмитрий Ильинов" userId="60fa9f041a953c54" providerId="LiveId" clId="{C73F3CF4-A0E5-4B24-A8A5-40936D461663}" dt="2019-09-28T11:03:49.541" v="272" actId="404"/>
          <ac:spMkLst>
            <pc:docMk/>
            <pc:sldMk cId="0" sldId="266"/>
            <ac:spMk id="3" creationId="{00000000-0000-0000-0000-000000000000}"/>
          </ac:spMkLst>
        </pc:spChg>
        <pc:spChg chg="add mod">
          <ac:chgData name="Дмитрий Ильинов" userId="60fa9f041a953c54" providerId="LiveId" clId="{C73F3CF4-A0E5-4B24-A8A5-40936D461663}" dt="2019-09-28T11:04:12.542" v="275" actId="113"/>
          <ac:spMkLst>
            <pc:docMk/>
            <pc:sldMk cId="0" sldId="266"/>
            <ac:spMk id="6" creationId="{258EEA7F-E4DA-4A94-8836-42571D28FA22}"/>
          </ac:spMkLst>
        </pc:spChg>
        <pc:picChg chg="add del mod">
          <ac:chgData name="Дмитрий Ильинов" userId="60fa9f041a953c54" providerId="LiveId" clId="{C73F3CF4-A0E5-4B24-A8A5-40936D461663}" dt="2019-09-28T10:57:32.327" v="193"/>
          <ac:picMkLst>
            <pc:docMk/>
            <pc:sldMk cId="0" sldId="266"/>
            <ac:picMk id="5" creationId="{393DC4E6-7745-43DD-BA53-BE1A343082A1}"/>
          </ac:picMkLst>
        </pc:picChg>
      </pc:sldChg>
      <pc:sldChg chg="del">
        <pc:chgData name="Дмитрий Ильинов" userId="60fa9f041a953c54" providerId="LiveId" clId="{C73F3CF4-A0E5-4B24-A8A5-40936D461663}" dt="2019-09-28T10:46:44.436" v="2" actId="2696"/>
        <pc:sldMkLst>
          <pc:docMk/>
          <pc:sldMk cId="2026070102" sldId="267"/>
        </pc:sldMkLst>
        <pc:spChg chg="del">
          <ac:chgData name="Дмитрий Ильинов" userId="60fa9f041a953c54" providerId="LiveId" clId="{C73F3CF4-A0E5-4B24-A8A5-40936D461663}" dt="2019-09-28T11:02:36.527" v="261" actId="478"/>
          <ac:spMkLst>
            <pc:docMk/>
            <pc:sldMk cId="2026070102" sldId="267"/>
            <ac:spMk id="2" creationId="{BA878DAB-2EB2-4A8A-9416-248A58778A2E}"/>
          </ac:spMkLst>
        </pc:spChg>
        <pc:spChg chg="mod">
          <ac:chgData name="Дмитрий Ильинов" userId="60fa9f041a953c54" providerId="LiveId" clId="{C73F3CF4-A0E5-4B24-A8A5-40936D461663}" dt="2019-09-28T11:02:59.069" v="263" actId="20577"/>
          <ac:spMkLst>
            <pc:docMk/>
            <pc:sldMk cId="2026070102" sldId="267"/>
            <ac:spMk id="3" creationId="{44873AB4-D798-489A-86E6-039E42BFEB7F}"/>
          </ac:spMkLst>
        </pc:spChg>
        <pc:picChg chg="add mod">
          <ac:chgData name="Дмитрий Ильинов" userId="60fa9f041a953c54" providerId="LiveId" clId="{C73F3CF4-A0E5-4B24-A8A5-40936D461663}" dt="2019-09-28T11:03:28.070" v="269" actId="14100"/>
          <ac:picMkLst>
            <pc:docMk/>
            <pc:sldMk cId="2026070102" sldId="267"/>
            <ac:picMk id="5" creationId="{23115AB3-379F-410E-AAED-392A8CF9482B}"/>
          </ac:picMkLst>
        </pc:picChg>
      </pc:sldChg>
      <pc:sldChg chg="modSp add">
        <pc:chgData name="Дмитрий Ильинов" userId="60fa9f041a953c54" providerId="LiveId" clId="{C73F3CF4-A0E5-4B24-A8A5-40936D461663}" dt="2019-09-28T11:07:12.449" v="325" actId="20577"/>
        <pc:sldMkLst>
          <pc:docMk/>
          <pc:sldMk cId="3226614536" sldId="268"/>
        </pc:sldMkLst>
        <pc:spChg chg="mod">
          <ac:chgData name="Дмитрий Ильинов" userId="60fa9f041a953c54" providerId="LiveId" clId="{C73F3CF4-A0E5-4B24-A8A5-40936D461663}" dt="2019-09-28T11:05:21.316" v="316" actId="1076"/>
          <ac:spMkLst>
            <pc:docMk/>
            <pc:sldMk cId="3226614536" sldId="268"/>
            <ac:spMk id="2" creationId="{2ED04D11-EC41-45AA-B876-EF71138E6FE4}"/>
          </ac:spMkLst>
        </pc:spChg>
        <pc:spChg chg="mod">
          <ac:chgData name="Дмитрий Ильинов" userId="60fa9f041a953c54" providerId="LiveId" clId="{C73F3CF4-A0E5-4B24-A8A5-40936D461663}" dt="2019-09-28T11:07:12.449" v="325" actId="20577"/>
          <ac:spMkLst>
            <pc:docMk/>
            <pc:sldMk cId="3226614536" sldId="268"/>
            <ac:spMk id="3" creationId="{C6C4F6C5-A435-4905-9863-F8D52FF4883E}"/>
          </ac:spMkLst>
        </pc:spChg>
      </pc:sldChg>
      <pc:sldChg chg="modSp add">
        <pc:chgData name="Дмитрий Ильинов" userId="60fa9f041a953c54" providerId="LiveId" clId="{C73F3CF4-A0E5-4B24-A8A5-40936D461663}" dt="2019-09-28T11:09:09.075" v="352" actId="1076"/>
        <pc:sldMkLst>
          <pc:docMk/>
          <pc:sldMk cId="1429986709" sldId="269"/>
        </pc:sldMkLst>
        <pc:spChg chg="mod">
          <ac:chgData name="Дмитрий Ильинов" userId="60fa9f041a953c54" providerId="LiveId" clId="{C73F3CF4-A0E5-4B24-A8A5-40936D461663}" dt="2019-09-28T11:09:09.075" v="352" actId="1076"/>
          <ac:spMkLst>
            <pc:docMk/>
            <pc:sldMk cId="1429986709" sldId="269"/>
            <ac:spMk id="2" creationId="{FE97BA1D-E60D-43DC-BCB0-D6C76EB03168}"/>
          </ac:spMkLst>
        </pc:spChg>
        <pc:spChg chg="mod">
          <ac:chgData name="Дмитрий Ильинов" userId="60fa9f041a953c54" providerId="LiveId" clId="{C73F3CF4-A0E5-4B24-A8A5-40936D461663}" dt="2019-09-28T11:09:05.575" v="351" actId="1076"/>
          <ac:spMkLst>
            <pc:docMk/>
            <pc:sldMk cId="1429986709" sldId="269"/>
            <ac:spMk id="3" creationId="{4B04E660-11BA-4342-8CC0-048C0AA7106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372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7EB455-EA0C-45A2-B257-0970B10CB868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64" y="3228896"/>
            <a:ext cx="794131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218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372" y="6456218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92DAD8-D708-4B32-A1D1-641F79961A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379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3/31/2020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374D8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spc="25" dirty="0"/>
              <a:pPr marL="25400">
                <a:lnSpc>
                  <a:spcPct val="100000"/>
                </a:lnSpc>
                <a:spcBef>
                  <a:spcPts val="10"/>
                </a:spcBef>
              </a:pPr>
              <a:t>‹#›</a:t>
            </a:fld>
            <a:endParaRPr spc="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3/31/2020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374D8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spc="25" dirty="0"/>
              <a:pPr marL="25400">
                <a:lnSpc>
                  <a:spcPct val="100000"/>
                </a:lnSpc>
                <a:spcBef>
                  <a:spcPts val="10"/>
                </a:spcBef>
              </a:pPr>
              <a:t>‹#›</a:t>
            </a:fld>
            <a:endParaRPr spc="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3/31/2020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374D8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spc="25" dirty="0"/>
              <a:pPr marL="25400">
                <a:lnSpc>
                  <a:spcPct val="100000"/>
                </a:lnSpc>
                <a:spcBef>
                  <a:spcPts val="10"/>
                </a:spcBef>
              </a:pPr>
              <a:t>‹#›</a:t>
            </a:fld>
            <a:endParaRPr spc="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3/31/2020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374D8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spc="25" dirty="0"/>
              <a:pPr marL="25400">
                <a:lnSpc>
                  <a:spcPct val="100000"/>
                </a:lnSpc>
                <a:spcBef>
                  <a:spcPts val="10"/>
                </a:spcBef>
              </a:pPr>
              <a:t>‹#›</a:t>
            </a:fld>
            <a:endParaRPr spc="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3/31/2020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374D8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spc="25" dirty="0"/>
              <a:pPr marL="25400">
                <a:lnSpc>
                  <a:spcPct val="100000"/>
                </a:lnSpc>
                <a:spcBef>
                  <a:spcPts val="10"/>
                </a:spcBef>
              </a:pPr>
              <a:t>‹#›</a:t>
            </a:fld>
            <a:endParaRPr spc="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8555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6757361"/>
            <a:ext cx="9144000" cy="10063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450504" y="188932"/>
            <a:ext cx="1056517" cy="5758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00882" y="928354"/>
            <a:ext cx="4942235" cy="3181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3/31/2020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420607" y="6541307"/>
            <a:ext cx="200659" cy="168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rgbClr val="374D8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spc="25" dirty="0"/>
              <a:pPr marL="25400">
                <a:lnSpc>
                  <a:spcPct val="100000"/>
                </a:lnSpc>
                <a:spcBef>
                  <a:spcPts val="10"/>
                </a:spcBef>
              </a:pPr>
              <a:t>‹#›</a:t>
            </a:fld>
            <a:endParaRPr spc="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61" y="-1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14391" y="2268129"/>
            <a:ext cx="217211" cy="1692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955238" y="2306140"/>
            <a:ext cx="98151" cy="1294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077024" y="2303426"/>
            <a:ext cx="74527" cy="13397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72449" y="2306140"/>
            <a:ext cx="74527" cy="1294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270612" y="2303426"/>
            <a:ext cx="69064" cy="13397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358769" y="2306140"/>
            <a:ext cx="168148" cy="13125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56840" y="2251832"/>
            <a:ext cx="76442" cy="18375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713482" y="2470897"/>
            <a:ext cx="1354224" cy="45440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715299" y="1734956"/>
            <a:ext cx="278130" cy="377825"/>
          </a:xfrm>
          <a:custGeom>
            <a:avLst/>
            <a:gdLst/>
            <a:ahLst/>
            <a:cxnLst/>
            <a:rect l="l" t="t" r="r" b="b"/>
            <a:pathLst>
              <a:path w="278129" h="377825">
                <a:moveTo>
                  <a:pt x="37263" y="0"/>
                </a:moveTo>
                <a:lnTo>
                  <a:pt x="0" y="0"/>
                </a:lnTo>
                <a:lnTo>
                  <a:pt x="0" y="237158"/>
                </a:lnTo>
                <a:lnTo>
                  <a:pt x="8753" y="311579"/>
                </a:lnTo>
                <a:lnTo>
                  <a:pt x="57818" y="368445"/>
                </a:lnTo>
                <a:lnTo>
                  <a:pt x="108157" y="377475"/>
                </a:lnTo>
                <a:lnTo>
                  <a:pt x="151040" y="371817"/>
                </a:lnTo>
                <a:lnTo>
                  <a:pt x="187449" y="358010"/>
                </a:lnTo>
                <a:lnTo>
                  <a:pt x="217259" y="341262"/>
                </a:lnTo>
                <a:lnTo>
                  <a:pt x="114517" y="341262"/>
                </a:lnTo>
                <a:lnTo>
                  <a:pt x="70622" y="331688"/>
                </a:lnTo>
                <a:lnTo>
                  <a:pt x="47602" y="306074"/>
                </a:lnTo>
                <a:lnTo>
                  <a:pt x="38726" y="269089"/>
                </a:lnTo>
                <a:lnTo>
                  <a:pt x="37263" y="225397"/>
                </a:lnTo>
                <a:lnTo>
                  <a:pt x="37263" y="0"/>
                </a:lnTo>
                <a:close/>
              </a:path>
              <a:path w="278129" h="377825">
                <a:moveTo>
                  <a:pt x="278111" y="324965"/>
                </a:moveTo>
                <a:lnTo>
                  <a:pt x="243572" y="324965"/>
                </a:lnTo>
                <a:lnTo>
                  <a:pt x="243572" y="369321"/>
                </a:lnTo>
                <a:lnTo>
                  <a:pt x="278111" y="369321"/>
                </a:lnTo>
                <a:lnTo>
                  <a:pt x="278111" y="324965"/>
                </a:lnTo>
                <a:close/>
              </a:path>
              <a:path w="278129" h="377825">
                <a:moveTo>
                  <a:pt x="278111" y="0"/>
                </a:moveTo>
                <a:lnTo>
                  <a:pt x="243572" y="0"/>
                </a:lnTo>
                <a:lnTo>
                  <a:pt x="243572" y="288764"/>
                </a:lnTo>
                <a:lnTo>
                  <a:pt x="223665" y="301165"/>
                </a:lnTo>
                <a:lnTo>
                  <a:pt x="191997" y="318745"/>
                </a:lnTo>
                <a:lnTo>
                  <a:pt x="153853" y="334459"/>
                </a:lnTo>
                <a:lnTo>
                  <a:pt x="114517" y="341262"/>
                </a:lnTo>
                <a:lnTo>
                  <a:pt x="217259" y="341262"/>
                </a:lnTo>
                <a:lnTo>
                  <a:pt x="218066" y="340809"/>
                </a:lnTo>
                <a:lnTo>
                  <a:pt x="243572" y="324965"/>
                </a:lnTo>
                <a:lnTo>
                  <a:pt x="278111" y="324965"/>
                </a:lnTo>
                <a:lnTo>
                  <a:pt x="278111" y="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047937" y="1725004"/>
            <a:ext cx="281940" cy="379730"/>
          </a:xfrm>
          <a:custGeom>
            <a:avLst/>
            <a:gdLst/>
            <a:ahLst/>
            <a:cxnLst/>
            <a:rect l="l" t="t" r="r" b="b"/>
            <a:pathLst>
              <a:path w="281939" h="379730">
                <a:moveTo>
                  <a:pt x="37263" y="9951"/>
                </a:moveTo>
                <a:lnTo>
                  <a:pt x="0" y="9951"/>
                </a:lnTo>
                <a:lnTo>
                  <a:pt x="0" y="379273"/>
                </a:lnTo>
                <a:lnTo>
                  <a:pt x="37263" y="379273"/>
                </a:lnTo>
                <a:lnTo>
                  <a:pt x="37263" y="86889"/>
                </a:lnTo>
                <a:lnTo>
                  <a:pt x="64133" y="70284"/>
                </a:lnTo>
                <a:lnTo>
                  <a:pt x="94337" y="53402"/>
                </a:lnTo>
                <a:lnTo>
                  <a:pt x="37263" y="53402"/>
                </a:lnTo>
                <a:lnTo>
                  <a:pt x="37263" y="9951"/>
                </a:lnTo>
                <a:close/>
              </a:path>
              <a:path w="281939" h="379730">
                <a:moveTo>
                  <a:pt x="256287" y="34391"/>
                </a:moveTo>
                <a:lnTo>
                  <a:pt x="161776" y="34391"/>
                </a:lnTo>
                <a:lnTo>
                  <a:pt x="206665" y="42948"/>
                </a:lnTo>
                <a:lnTo>
                  <a:pt x="231871" y="66865"/>
                </a:lnTo>
                <a:lnTo>
                  <a:pt x="242933" y="103511"/>
                </a:lnTo>
                <a:lnTo>
                  <a:pt x="245389" y="150256"/>
                </a:lnTo>
                <a:lnTo>
                  <a:pt x="245389" y="379273"/>
                </a:lnTo>
                <a:lnTo>
                  <a:pt x="281745" y="379273"/>
                </a:lnTo>
                <a:lnTo>
                  <a:pt x="281745" y="139400"/>
                </a:lnTo>
                <a:lnTo>
                  <a:pt x="280320" y="102306"/>
                </a:lnTo>
                <a:lnTo>
                  <a:pt x="272962" y="64910"/>
                </a:lnTo>
                <a:lnTo>
                  <a:pt x="256287" y="34391"/>
                </a:lnTo>
                <a:close/>
              </a:path>
              <a:path w="281939" h="379730">
                <a:moveTo>
                  <a:pt x="169044" y="0"/>
                </a:moveTo>
                <a:lnTo>
                  <a:pt x="130307" y="4652"/>
                </a:lnTo>
                <a:lnTo>
                  <a:pt x="96340" y="16858"/>
                </a:lnTo>
                <a:lnTo>
                  <a:pt x="65779" y="33984"/>
                </a:lnTo>
                <a:lnTo>
                  <a:pt x="37263" y="53402"/>
                </a:lnTo>
                <a:lnTo>
                  <a:pt x="94337" y="53402"/>
                </a:lnTo>
                <a:lnTo>
                  <a:pt x="94750" y="53172"/>
                </a:lnTo>
                <a:lnTo>
                  <a:pt x="127752" y="39793"/>
                </a:lnTo>
                <a:lnTo>
                  <a:pt x="161776" y="34391"/>
                </a:lnTo>
                <a:lnTo>
                  <a:pt x="256287" y="34391"/>
                </a:lnTo>
                <a:lnTo>
                  <a:pt x="255047" y="32121"/>
                </a:lnTo>
                <a:lnTo>
                  <a:pt x="221949" y="8848"/>
                </a:lnTo>
                <a:lnTo>
                  <a:pt x="169044" y="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383362" y="1593783"/>
            <a:ext cx="39370" cy="52705"/>
          </a:xfrm>
          <a:custGeom>
            <a:avLst/>
            <a:gdLst/>
            <a:ahLst/>
            <a:cxnLst/>
            <a:rect l="l" t="t" r="r" b="b"/>
            <a:pathLst>
              <a:path w="39370" h="52705">
                <a:moveTo>
                  <a:pt x="39008" y="0"/>
                </a:moveTo>
                <a:lnTo>
                  <a:pt x="0" y="0"/>
                </a:lnTo>
                <a:lnTo>
                  <a:pt x="0" y="52474"/>
                </a:lnTo>
                <a:lnTo>
                  <a:pt x="39008" y="52474"/>
                </a:lnTo>
                <a:lnTo>
                  <a:pt x="39008" y="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403774" y="1734956"/>
            <a:ext cx="0" cy="369570"/>
          </a:xfrm>
          <a:custGeom>
            <a:avLst/>
            <a:gdLst/>
            <a:ahLst/>
            <a:cxnLst/>
            <a:rect l="l" t="t" r="r" b="b"/>
            <a:pathLst>
              <a:path h="369569">
                <a:moveTo>
                  <a:pt x="0" y="0"/>
                </a:moveTo>
                <a:lnTo>
                  <a:pt x="0" y="369321"/>
                </a:lnTo>
              </a:path>
            </a:pathLst>
          </a:custGeom>
          <a:ln w="39129">
            <a:solidFill>
              <a:srgbClr val="FDFD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476885" y="1734956"/>
            <a:ext cx="307340" cy="369570"/>
          </a:xfrm>
          <a:custGeom>
            <a:avLst/>
            <a:gdLst/>
            <a:ahLst/>
            <a:cxnLst/>
            <a:rect l="l" t="t" r="r" b="b"/>
            <a:pathLst>
              <a:path w="307339" h="369569">
                <a:moveTo>
                  <a:pt x="41794" y="0"/>
                </a:moveTo>
                <a:lnTo>
                  <a:pt x="0" y="0"/>
                </a:lnTo>
                <a:lnTo>
                  <a:pt x="117267" y="369321"/>
                </a:lnTo>
                <a:lnTo>
                  <a:pt x="178203" y="369321"/>
                </a:lnTo>
                <a:lnTo>
                  <a:pt x="185792" y="347595"/>
                </a:lnTo>
                <a:lnTo>
                  <a:pt x="149128" y="347595"/>
                </a:lnTo>
                <a:lnTo>
                  <a:pt x="123688" y="267943"/>
                </a:lnTo>
                <a:lnTo>
                  <a:pt x="41794" y="0"/>
                </a:lnTo>
                <a:close/>
              </a:path>
              <a:path w="307339" h="369569">
                <a:moveTo>
                  <a:pt x="307222" y="0"/>
                </a:moveTo>
                <a:lnTo>
                  <a:pt x="269909" y="0"/>
                </a:lnTo>
                <a:lnTo>
                  <a:pt x="176386" y="266134"/>
                </a:lnTo>
                <a:lnTo>
                  <a:pt x="149128" y="347595"/>
                </a:lnTo>
                <a:lnTo>
                  <a:pt x="185792" y="347595"/>
                </a:lnTo>
                <a:lnTo>
                  <a:pt x="307222" y="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784107" y="1725004"/>
            <a:ext cx="285750" cy="387985"/>
          </a:xfrm>
          <a:custGeom>
            <a:avLst/>
            <a:gdLst/>
            <a:ahLst/>
            <a:cxnLst/>
            <a:rect l="l" t="t" r="r" b="b"/>
            <a:pathLst>
              <a:path w="285750" h="387985">
                <a:moveTo>
                  <a:pt x="159062" y="0"/>
                </a:moveTo>
                <a:lnTo>
                  <a:pt x="116657" y="4576"/>
                </a:lnTo>
                <a:lnTo>
                  <a:pt x="78627" y="19108"/>
                </a:lnTo>
                <a:lnTo>
                  <a:pt x="46458" y="44805"/>
                </a:lnTo>
                <a:lnTo>
                  <a:pt x="21639" y="82872"/>
                </a:lnTo>
                <a:lnTo>
                  <a:pt x="5657" y="134516"/>
                </a:lnTo>
                <a:lnTo>
                  <a:pt x="0" y="200945"/>
                </a:lnTo>
                <a:lnTo>
                  <a:pt x="5266" y="263480"/>
                </a:lnTo>
                <a:lnTo>
                  <a:pt x="20607" y="311656"/>
                </a:lnTo>
                <a:lnTo>
                  <a:pt x="45338" y="346805"/>
                </a:lnTo>
                <a:lnTo>
                  <a:pt x="78770" y="370262"/>
                </a:lnTo>
                <a:lnTo>
                  <a:pt x="120218" y="383358"/>
                </a:lnTo>
                <a:lnTo>
                  <a:pt x="168996" y="387427"/>
                </a:lnTo>
                <a:lnTo>
                  <a:pt x="212928" y="384980"/>
                </a:lnTo>
                <a:lnTo>
                  <a:pt x="246967" y="379392"/>
                </a:lnTo>
                <a:lnTo>
                  <a:pt x="269763" y="373295"/>
                </a:lnTo>
                <a:lnTo>
                  <a:pt x="279964" y="369321"/>
                </a:lnTo>
                <a:lnTo>
                  <a:pt x="276226" y="353024"/>
                </a:lnTo>
                <a:lnTo>
                  <a:pt x="185350" y="353024"/>
                </a:lnTo>
                <a:lnTo>
                  <a:pt x="146017" y="350861"/>
                </a:lnTo>
                <a:lnTo>
                  <a:pt x="82257" y="325867"/>
                </a:lnTo>
                <a:lnTo>
                  <a:pt x="45148" y="256215"/>
                </a:lnTo>
                <a:lnTo>
                  <a:pt x="39129" y="198231"/>
                </a:lnTo>
                <a:lnTo>
                  <a:pt x="285416" y="198231"/>
                </a:lnTo>
                <a:lnTo>
                  <a:pt x="285416" y="184660"/>
                </a:lnTo>
                <a:lnTo>
                  <a:pt x="284333" y="166554"/>
                </a:lnTo>
                <a:lnTo>
                  <a:pt x="39129" y="166554"/>
                </a:lnTo>
                <a:lnTo>
                  <a:pt x="51215" y="106626"/>
                </a:lnTo>
                <a:lnTo>
                  <a:pt x="75215" y="63926"/>
                </a:lnTo>
                <a:lnTo>
                  <a:pt x="109096" y="38368"/>
                </a:lnTo>
                <a:lnTo>
                  <a:pt x="150824" y="29868"/>
                </a:lnTo>
                <a:lnTo>
                  <a:pt x="239440" y="29868"/>
                </a:lnTo>
                <a:lnTo>
                  <a:pt x="229779" y="19912"/>
                </a:lnTo>
                <a:lnTo>
                  <a:pt x="198077" y="4940"/>
                </a:lnTo>
                <a:lnTo>
                  <a:pt x="159062" y="0"/>
                </a:lnTo>
                <a:close/>
              </a:path>
              <a:path w="285750" h="387985">
                <a:moveTo>
                  <a:pt x="272695" y="337631"/>
                </a:moveTo>
                <a:lnTo>
                  <a:pt x="258298" y="341568"/>
                </a:lnTo>
                <a:lnTo>
                  <a:pt x="235201" y="346689"/>
                </a:lnTo>
                <a:lnTo>
                  <a:pt x="209015" y="351129"/>
                </a:lnTo>
                <a:lnTo>
                  <a:pt x="185350" y="353024"/>
                </a:lnTo>
                <a:lnTo>
                  <a:pt x="276226" y="353024"/>
                </a:lnTo>
                <a:lnTo>
                  <a:pt x="272695" y="337631"/>
                </a:lnTo>
                <a:close/>
              </a:path>
              <a:path w="285750" h="387985">
                <a:moveTo>
                  <a:pt x="239440" y="29868"/>
                </a:moveTo>
                <a:lnTo>
                  <a:pt x="150824" y="29868"/>
                </a:lnTo>
                <a:lnTo>
                  <a:pt x="192697" y="39640"/>
                </a:lnTo>
                <a:lnTo>
                  <a:pt x="221860" y="67319"/>
                </a:lnTo>
                <a:lnTo>
                  <a:pt x="238917" y="110443"/>
                </a:lnTo>
                <a:lnTo>
                  <a:pt x="244469" y="166554"/>
                </a:lnTo>
                <a:lnTo>
                  <a:pt x="284333" y="166554"/>
                </a:lnTo>
                <a:lnTo>
                  <a:pt x="281987" y="127291"/>
                </a:lnTo>
                <a:lnTo>
                  <a:pt x="271637" y="80861"/>
                </a:lnTo>
                <a:lnTo>
                  <a:pt x="254266" y="45144"/>
                </a:lnTo>
                <a:lnTo>
                  <a:pt x="239440" y="29868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602922" y="1593783"/>
            <a:ext cx="39370" cy="52705"/>
          </a:xfrm>
          <a:custGeom>
            <a:avLst/>
            <a:gdLst/>
            <a:ahLst/>
            <a:cxnLst/>
            <a:rect l="l" t="t" r="r" b="b"/>
            <a:pathLst>
              <a:path w="39370" h="52705">
                <a:moveTo>
                  <a:pt x="39129" y="0"/>
                </a:moveTo>
                <a:lnTo>
                  <a:pt x="0" y="0"/>
                </a:lnTo>
                <a:lnTo>
                  <a:pt x="0" y="52474"/>
                </a:lnTo>
                <a:lnTo>
                  <a:pt x="39129" y="52474"/>
                </a:lnTo>
                <a:lnTo>
                  <a:pt x="39129" y="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22971" y="1734956"/>
            <a:ext cx="0" cy="369570"/>
          </a:xfrm>
          <a:custGeom>
            <a:avLst/>
            <a:gdLst/>
            <a:ahLst/>
            <a:cxnLst/>
            <a:rect l="l" t="t" r="r" b="b"/>
            <a:pathLst>
              <a:path h="369569">
                <a:moveTo>
                  <a:pt x="0" y="0"/>
                </a:moveTo>
                <a:lnTo>
                  <a:pt x="0" y="369321"/>
                </a:lnTo>
              </a:path>
            </a:pathLst>
          </a:custGeom>
          <a:ln w="38160">
            <a:solidFill>
              <a:srgbClr val="FDFD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693901" y="1658923"/>
            <a:ext cx="231140" cy="452755"/>
          </a:xfrm>
          <a:custGeom>
            <a:avLst/>
            <a:gdLst/>
            <a:ahLst/>
            <a:cxnLst/>
            <a:rect l="l" t="t" r="r" b="b"/>
            <a:pathLst>
              <a:path w="231139" h="452755">
                <a:moveTo>
                  <a:pt x="90858" y="111341"/>
                </a:moveTo>
                <a:lnTo>
                  <a:pt x="53545" y="111341"/>
                </a:lnTo>
                <a:lnTo>
                  <a:pt x="53545" y="345786"/>
                </a:lnTo>
                <a:lnTo>
                  <a:pt x="62292" y="406008"/>
                </a:lnTo>
                <a:lnTo>
                  <a:pt x="86724" y="437890"/>
                </a:lnTo>
                <a:lnTo>
                  <a:pt x="124125" y="450424"/>
                </a:lnTo>
                <a:lnTo>
                  <a:pt x="171782" y="452604"/>
                </a:lnTo>
                <a:lnTo>
                  <a:pt x="189058" y="451146"/>
                </a:lnTo>
                <a:lnTo>
                  <a:pt x="206414" y="447735"/>
                </a:lnTo>
                <a:lnTo>
                  <a:pt x="221203" y="443815"/>
                </a:lnTo>
                <a:lnTo>
                  <a:pt x="230779" y="440830"/>
                </a:lnTo>
                <a:lnTo>
                  <a:pt x="224639" y="418200"/>
                </a:lnTo>
                <a:lnTo>
                  <a:pt x="168996" y="418200"/>
                </a:lnTo>
                <a:lnTo>
                  <a:pt x="130722" y="415401"/>
                </a:lnTo>
                <a:lnTo>
                  <a:pt x="106758" y="404625"/>
                </a:lnTo>
                <a:lnTo>
                  <a:pt x="94379" y="382307"/>
                </a:lnTo>
                <a:lnTo>
                  <a:pt x="90943" y="345786"/>
                </a:lnTo>
                <a:lnTo>
                  <a:pt x="90858" y="111341"/>
                </a:lnTo>
                <a:close/>
              </a:path>
              <a:path w="231139" h="452755">
                <a:moveTo>
                  <a:pt x="221694" y="407343"/>
                </a:moveTo>
                <a:lnTo>
                  <a:pt x="212080" y="410566"/>
                </a:lnTo>
                <a:lnTo>
                  <a:pt x="199115" y="414129"/>
                </a:lnTo>
                <a:lnTo>
                  <a:pt x="184266" y="417013"/>
                </a:lnTo>
                <a:lnTo>
                  <a:pt x="168996" y="418200"/>
                </a:lnTo>
                <a:lnTo>
                  <a:pt x="224639" y="418200"/>
                </a:lnTo>
                <a:lnTo>
                  <a:pt x="221694" y="407343"/>
                </a:lnTo>
                <a:close/>
              </a:path>
              <a:path w="231139" h="452755">
                <a:moveTo>
                  <a:pt x="207156" y="76033"/>
                </a:moveTo>
                <a:lnTo>
                  <a:pt x="0" y="76033"/>
                </a:lnTo>
                <a:lnTo>
                  <a:pt x="0" y="111341"/>
                </a:lnTo>
                <a:lnTo>
                  <a:pt x="207156" y="111341"/>
                </a:lnTo>
                <a:lnTo>
                  <a:pt x="207156" y="76033"/>
                </a:lnTo>
                <a:close/>
              </a:path>
              <a:path w="231139" h="452755">
                <a:moveTo>
                  <a:pt x="89889" y="0"/>
                </a:moveTo>
                <a:lnTo>
                  <a:pt x="53545" y="0"/>
                </a:lnTo>
                <a:lnTo>
                  <a:pt x="53545" y="76033"/>
                </a:lnTo>
                <a:lnTo>
                  <a:pt x="89889" y="76033"/>
                </a:lnTo>
                <a:lnTo>
                  <a:pt x="89889" y="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924681" y="1734956"/>
            <a:ext cx="303530" cy="518159"/>
          </a:xfrm>
          <a:custGeom>
            <a:avLst/>
            <a:gdLst/>
            <a:ahLst/>
            <a:cxnLst/>
            <a:rect l="l" t="t" r="r" b="b"/>
            <a:pathLst>
              <a:path w="303529" h="518160">
                <a:moveTo>
                  <a:pt x="41794" y="0"/>
                </a:moveTo>
                <a:lnTo>
                  <a:pt x="0" y="0"/>
                </a:lnTo>
                <a:lnTo>
                  <a:pt x="118236" y="369321"/>
                </a:lnTo>
                <a:lnTo>
                  <a:pt x="139073" y="369321"/>
                </a:lnTo>
                <a:lnTo>
                  <a:pt x="88193" y="517780"/>
                </a:lnTo>
                <a:lnTo>
                  <a:pt x="125505" y="517780"/>
                </a:lnTo>
                <a:lnTo>
                  <a:pt x="186819" y="343072"/>
                </a:lnTo>
                <a:lnTo>
                  <a:pt x="148159" y="343072"/>
                </a:lnTo>
                <a:lnTo>
                  <a:pt x="126353" y="276086"/>
                </a:lnTo>
                <a:lnTo>
                  <a:pt x="41794" y="0"/>
                </a:lnTo>
                <a:close/>
              </a:path>
              <a:path w="303529" h="518160">
                <a:moveTo>
                  <a:pt x="303466" y="0"/>
                </a:moveTo>
                <a:lnTo>
                  <a:pt x="267244" y="0"/>
                </a:lnTo>
                <a:lnTo>
                  <a:pt x="171782" y="276990"/>
                </a:lnTo>
                <a:lnTo>
                  <a:pt x="148159" y="343072"/>
                </a:lnTo>
                <a:lnTo>
                  <a:pt x="186819" y="343072"/>
                </a:lnTo>
                <a:lnTo>
                  <a:pt x="303466" y="10701"/>
                </a:lnTo>
                <a:lnTo>
                  <a:pt x="303466" y="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132700" y="1687030"/>
            <a:ext cx="432757" cy="123465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155254" y="1231040"/>
            <a:ext cx="387575" cy="38195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123069" y="1726814"/>
            <a:ext cx="188595" cy="379730"/>
          </a:xfrm>
          <a:custGeom>
            <a:avLst/>
            <a:gdLst/>
            <a:ahLst/>
            <a:cxnLst/>
            <a:rect l="l" t="t" r="r" b="b"/>
            <a:pathLst>
              <a:path w="188595" h="379730">
                <a:moveTo>
                  <a:pt x="37312" y="8142"/>
                </a:moveTo>
                <a:lnTo>
                  <a:pt x="0" y="8142"/>
                </a:lnTo>
                <a:lnTo>
                  <a:pt x="0" y="379273"/>
                </a:lnTo>
                <a:lnTo>
                  <a:pt x="37312" y="379273"/>
                </a:lnTo>
                <a:lnTo>
                  <a:pt x="37312" y="100472"/>
                </a:lnTo>
                <a:lnTo>
                  <a:pt x="54323" y="77024"/>
                </a:lnTo>
                <a:lnTo>
                  <a:pt x="74228" y="57926"/>
                </a:lnTo>
                <a:lnTo>
                  <a:pt x="37312" y="57926"/>
                </a:lnTo>
                <a:lnTo>
                  <a:pt x="37312" y="8142"/>
                </a:lnTo>
                <a:close/>
              </a:path>
              <a:path w="188595" h="379730">
                <a:moveTo>
                  <a:pt x="147311" y="0"/>
                </a:moveTo>
                <a:lnTo>
                  <a:pt x="109016" y="4850"/>
                </a:lnTo>
                <a:lnTo>
                  <a:pt x="77638" y="17762"/>
                </a:lnTo>
                <a:lnTo>
                  <a:pt x="53596" y="36274"/>
                </a:lnTo>
                <a:lnTo>
                  <a:pt x="37312" y="57926"/>
                </a:lnTo>
                <a:lnTo>
                  <a:pt x="74228" y="57926"/>
                </a:lnTo>
                <a:lnTo>
                  <a:pt x="76820" y="55440"/>
                </a:lnTo>
                <a:lnTo>
                  <a:pt x="104791" y="39626"/>
                </a:lnTo>
                <a:lnTo>
                  <a:pt x="138225" y="33486"/>
                </a:lnTo>
                <a:lnTo>
                  <a:pt x="181877" y="33486"/>
                </a:lnTo>
                <a:lnTo>
                  <a:pt x="188137" y="5428"/>
                </a:lnTo>
                <a:lnTo>
                  <a:pt x="183291" y="4198"/>
                </a:lnTo>
                <a:lnTo>
                  <a:pt x="174538" y="2374"/>
                </a:lnTo>
                <a:lnTo>
                  <a:pt x="162378" y="720"/>
                </a:lnTo>
                <a:lnTo>
                  <a:pt x="147311" y="0"/>
                </a:lnTo>
                <a:close/>
              </a:path>
              <a:path w="188595" h="379730">
                <a:moveTo>
                  <a:pt x="181877" y="33486"/>
                </a:moveTo>
                <a:lnTo>
                  <a:pt x="138225" y="33486"/>
                </a:lnTo>
                <a:lnTo>
                  <a:pt x="153168" y="33939"/>
                </a:lnTo>
                <a:lnTo>
                  <a:pt x="164635" y="35070"/>
                </a:lnTo>
                <a:lnTo>
                  <a:pt x="173558" y="36540"/>
                </a:lnTo>
                <a:lnTo>
                  <a:pt x="180868" y="38010"/>
                </a:lnTo>
                <a:lnTo>
                  <a:pt x="181877" y="33486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314841" y="1725004"/>
            <a:ext cx="235585" cy="388620"/>
          </a:xfrm>
          <a:custGeom>
            <a:avLst/>
            <a:gdLst/>
            <a:ahLst/>
            <a:cxnLst/>
            <a:rect l="l" t="t" r="r" b="b"/>
            <a:pathLst>
              <a:path w="235585" h="388619">
                <a:moveTo>
                  <a:pt x="8237" y="339453"/>
                </a:moveTo>
                <a:lnTo>
                  <a:pt x="16447" y="377635"/>
                </a:lnTo>
                <a:lnTo>
                  <a:pt x="68058" y="386690"/>
                </a:lnTo>
                <a:lnTo>
                  <a:pt x="101882" y="388332"/>
                </a:lnTo>
                <a:lnTo>
                  <a:pt x="148398" y="383664"/>
                </a:lnTo>
                <a:lnTo>
                  <a:pt x="191438" y="367285"/>
                </a:lnTo>
                <a:lnTo>
                  <a:pt x="202074" y="356643"/>
                </a:lnTo>
                <a:lnTo>
                  <a:pt x="99096" y="356643"/>
                </a:lnTo>
                <a:lnTo>
                  <a:pt x="72122" y="354720"/>
                </a:lnTo>
                <a:lnTo>
                  <a:pt x="46852" y="350083"/>
                </a:lnTo>
                <a:lnTo>
                  <a:pt x="24989" y="344429"/>
                </a:lnTo>
                <a:lnTo>
                  <a:pt x="8237" y="339453"/>
                </a:lnTo>
                <a:close/>
              </a:path>
              <a:path w="235585" h="388619">
                <a:moveTo>
                  <a:pt x="131805" y="0"/>
                </a:moveTo>
                <a:lnTo>
                  <a:pt x="83657" y="6505"/>
                </a:lnTo>
                <a:lnTo>
                  <a:pt x="46004" y="25569"/>
                </a:lnTo>
                <a:lnTo>
                  <a:pt x="21480" y="56514"/>
                </a:lnTo>
                <a:lnTo>
                  <a:pt x="12720" y="98663"/>
                </a:lnTo>
                <a:lnTo>
                  <a:pt x="20767" y="139022"/>
                </a:lnTo>
                <a:lnTo>
                  <a:pt x="41984" y="167979"/>
                </a:lnTo>
                <a:lnTo>
                  <a:pt x="71979" y="188895"/>
                </a:lnTo>
                <a:lnTo>
                  <a:pt x="106364" y="205134"/>
                </a:lnTo>
                <a:lnTo>
                  <a:pt x="140749" y="220058"/>
                </a:lnTo>
                <a:lnTo>
                  <a:pt x="170745" y="237028"/>
                </a:lnTo>
                <a:lnTo>
                  <a:pt x="191961" y="259409"/>
                </a:lnTo>
                <a:lnTo>
                  <a:pt x="200009" y="290561"/>
                </a:lnTo>
                <a:lnTo>
                  <a:pt x="192418" y="318454"/>
                </a:lnTo>
                <a:lnTo>
                  <a:pt x="171358" y="339218"/>
                </a:lnTo>
                <a:lnTo>
                  <a:pt x="139395" y="352173"/>
                </a:lnTo>
                <a:lnTo>
                  <a:pt x="99096" y="356643"/>
                </a:lnTo>
                <a:lnTo>
                  <a:pt x="202074" y="356643"/>
                </a:lnTo>
                <a:lnTo>
                  <a:pt x="223075" y="335630"/>
                </a:lnTo>
                <a:lnTo>
                  <a:pt x="235383" y="285133"/>
                </a:lnTo>
                <a:lnTo>
                  <a:pt x="227377" y="246670"/>
                </a:lnTo>
                <a:lnTo>
                  <a:pt x="206270" y="218772"/>
                </a:lnTo>
                <a:lnTo>
                  <a:pt x="176430" y="198256"/>
                </a:lnTo>
                <a:lnTo>
                  <a:pt x="142223" y="181941"/>
                </a:lnTo>
                <a:lnTo>
                  <a:pt x="108016" y="166645"/>
                </a:lnTo>
                <a:lnTo>
                  <a:pt x="78175" y="149185"/>
                </a:lnTo>
                <a:lnTo>
                  <a:pt x="57069" y="126379"/>
                </a:lnTo>
                <a:lnTo>
                  <a:pt x="49063" y="95044"/>
                </a:lnTo>
                <a:lnTo>
                  <a:pt x="53956" y="70770"/>
                </a:lnTo>
                <a:lnTo>
                  <a:pt x="68401" y="50911"/>
                </a:lnTo>
                <a:lnTo>
                  <a:pt x="92045" y="37503"/>
                </a:lnTo>
                <a:lnTo>
                  <a:pt x="124536" y="32582"/>
                </a:lnTo>
                <a:lnTo>
                  <a:pt x="208939" y="32582"/>
                </a:lnTo>
                <a:lnTo>
                  <a:pt x="213577" y="14475"/>
                </a:lnTo>
                <a:lnTo>
                  <a:pt x="203355" y="11450"/>
                </a:lnTo>
                <a:lnTo>
                  <a:pt x="184957" y="6559"/>
                </a:lnTo>
                <a:lnTo>
                  <a:pt x="160425" y="2007"/>
                </a:lnTo>
                <a:lnTo>
                  <a:pt x="131805" y="0"/>
                </a:lnTo>
                <a:close/>
              </a:path>
              <a:path w="235585" h="388619">
                <a:moveTo>
                  <a:pt x="208939" y="32582"/>
                </a:moveTo>
                <a:lnTo>
                  <a:pt x="124536" y="32582"/>
                </a:lnTo>
                <a:lnTo>
                  <a:pt x="153279" y="34321"/>
                </a:lnTo>
                <a:lnTo>
                  <a:pt x="176583" y="38351"/>
                </a:lnTo>
                <a:lnTo>
                  <a:pt x="194094" y="42892"/>
                </a:lnTo>
                <a:lnTo>
                  <a:pt x="205460" y="46165"/>
                </a:lnTo>
                <a:lnTo>
                  <a:pt x="208939" y="32582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457200"/>
            <a:ext cx="5257800" cy="307777"/>
          </a:xfrm>
        </p:spPr>
        <p:txBody>
          <a:bodyPr/>
          <a:lstStyle/>
          <a:p>
            <a:pPr algn="ctr"/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276999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21738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7D2D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490</TotalTime>
  <Words>0</Words>
  <Application>Microsoft Office PowerPoint</Application>
  <PresentationFormat>Экран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Office Theme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Лидия Дерендяева</dc:creator>
  <cp:lastModifiedBy>Шулер</cp:lastModifiedBy>
  <cp:revision>46</cp:revision>
  <cp:lastPrinted>2019-12-03T06:59:26Z</cp:lastPrinted>
  <dcterms:created xsi:type="dcterms:W3CDTF">2019-06-19T18:20:09Z</dcterms:created>
  <dcterms:modified xsi:type="dcterms:W3CDTF">2020-03-31T04:18:06Z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2017-06-09T00:00:00Z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2019-06-19T00:00:00Z</vt:filetime>
  </property>
</Properties>
</file>