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7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5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995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742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06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69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8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227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75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43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7CB20-8C8A-41E9-9B63-76A1FC37440A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0FF10-9A69-40FF-9FA6-FFBE4446E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04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FB2294-244F-8281-1523-7E1F781F2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3394" y="1113485"/>
            <a:ext cx="9144000" cy="2387600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bg1"/>
                </a:solidFill>
              </a:rPr>
              <a:t>Название проекта: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4416" y="5661658"/>
            <a:ext cx="9144000" cy="165576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1671FF"/>
                </a:solidFill>
              </a:rPr>
              <a:t>Руководитель:</a:t>
            </a:r>
          </a:p>
          <a:p>
            <a:pPr algn="l"/>
            <a:r>
              <a:rPr lang="ru-RU" b="1" dirty="0">
                <a:solidFill>
                  <a:srgbClr val="1671FF"/>
                </a:solidFill>
              </a:rPr>
              <a:t>Количество человек в команде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3838639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4D2886E-5C23-4188-BDC6-138B3E2E75A0}"/>
              </a:ext>
            </a:extLst>
          </p:cNvPr>
          <p:cNvSpPr/>
          <p:nvPr/>
        </p:nvSpPr>
        <p:spPr>
          <a:xfrm>
            <a:off x="1015755" y="418391"/>
            <a:ext cx="4301969" cy="1099691"/>
          </a:xfrm>
          <a:prstGeom prst="roundRect">
            <a:avLst/>
          </a:prstGeom>
          <a:noFill/>
          <a:ln w="38100">
            <a:solidFill>
              <a:srgbClr val="167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982" y="556564"/>
            <a:ext cx="3609513" cy="82334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1671FF"/>
                </a:solidFill>
              </a:rPr>
              <a:t>Цель проекта: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E0E2D60-06DF-B551-ABCD-E040CC998C4F}"/>
              </a:ext>
            </a:extLst>
          </p:cNvPr>
          <p:cNvSpPr/>
          <p:nvPr/>
        </p:nvSpPr>
        <p:spPr>
          <a:xfrm>
            <a:off x="6590932" y="418391"/>
            <a:ext cx="4301969" cy="1099691"/>
          </a:xfrm>
          <a:prstGeom prst="roundRect">
            <a:avLst/>
          </a:prstGeom>
          <a:noFill/>
          <a:ln w="38100">
            <a:solidFill>
              <a:srgbClr val="167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9EEDF25-274A-F528-36F1-4DE19DE1EDE6}"/>
              </a:ext>
            </a:extLst>
          </p:cNvPr>
          <p:cNvSpPr txBox="1">
            <a:spLocks/>
          </p:cNvSpPr>
          <p:nvPr/>
        </p:nvSpPr>
        <p:spPr>
          <a:xfrm>
            <a:off x="6874276" y="556564"/>
            <a:ext cx="4301969" cy="823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1671FF"/>
                </a:solidFill>
              </a:rPr>
              <a:t>Продукт проекта: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15814A2-7446-3CFA-AF3D-72AB41D5AE12}"/>
              </a:ext>
            </a:extLst>
          </p:cNvPr>
          <p:cNvSpPr/>
          <p:nvPr/>
        </p:nvSpPr>
        <p:spPr>
          <a:xfrm>
            <a:off x="1015753" y="1769276"/>
            <a:ext cx="4301969" cy="4532160"/>
          </a:xfrm>
          <a:prstGeom prst="roundRect">
            <a:avLst/>
          </a:prstGeom>
          <a:solidFill>
            <a:srgbClr val="1671FF"/>
          </a:solidFill>
          <a:ln w="28575">
            <a:solidFill>
              <a:srgbClr val="167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23D9411-B4EB-5790-1DA7-DD01957DA71E}"/>
              </a:ext>
            </a:extLst>
          </p:cNvPr>
          <p:cNvSpPr/>
          <p:nvPr/>
        </p:nvSpPr>
        <p:spPr>
          <a:xfrm>
            <a:off x="6590932" y="1769276"/>
            <a:ext cx="4301969" cy="4532160"/>
          </a:xfrm>
          <a:prstGeom prst="roundRect">
            <a:avLst/>
          </a:prstGeom>
          <a:solidFill>
            <a:srgbClr val="1671FF"/>
          </a:solidFill>
          <a:ln w="28575">
            <a:solidFill>
              <a:srgbClr val="167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133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7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1F4153-D42C-B3FE-71AF-15FE65D4C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Задел проекта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DD271EE-15EC-AC89-BC2D-D1B70F246A88}"/>
              </a:ext>
            </a:extLst>
          </p:cNvPr>
          <p:cNvSpPr/>
          <p:nvPr/>
        </p:nvSpPr>
        <p:spPr>
          <a:xfrm>
            <a:off x="838200" y="1593708"/>
            <a:ext cx="10515600" cy="36705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*для проектов, которые реализуются не первый семестр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A7CC-7730-067C-C651-52F40D049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0CD94B-BCC9-968A-C345-66C4D5F0F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2606B9-45C2-563E-A749-7CA5A1293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2411E-520C-D940-2F54-6B96BB693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1671FF"/>
                </a:solidFill>
              </a:rPr>
              <a:t>Результаты проекта на конец семестра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D9588DC-F9F3-AB84-2844-BFFF2FDFAE57}"/>
              </a:ext>
            </a:extLst>
          </p:cNvPr>
          <p:cNvSpPr/>
          <p:nvPr/>
        </p:nvSpPr>
        <p:spPr>
          <a:xfrm>
            <a:off x="838200" y="1593708"/>
            <a:ext cx="10515600" cy="3670584"/>
          </a:xfrm>
          <a:prstGeom prst="roundRect">
            <a:avLst/>
          </a:prstGeom>
          <a:solidFill>
            <a:srgbClr val="167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36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7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993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Дополнительные материалы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(при необходимости)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27E760C-18B3-0274-6C7C-A047CAA22D50}"/>
              </a:ext>
            </a:extLst>
          </p:cNvPr>
          <p:cNvSpPr/>
          <p:nvPr/>
        </p:nvSpPr>
        <p:spPr>
          <a:xfrm>
            <a:off x="644893" y="365125"/>
            <a:ext cx="9134374" cy="14733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80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EB9C5D-A9F8-38DA-CBE8-141CEE7BD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438" y="1048518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Контакты и призыв к действию</a:t>
            </a:r>
          </a:p>
        </p:txBody>
      </p:sp>
    </p:spTree>
    <p:extLst>
      <p:ext uri="{BB962C8B-B14F-4D97-AF65-F5344CB8AC3E}">
        <p14:creationId xmlns:p14="http://schemas.microsoft.com/office/powerpoint/2010/main" val="1264004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40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Название проекта:</vt:lpstr>
      <vt:lpstr>Цель проекта:</vt:lpstr>
      <vt:lpstr>Задел проекта</vt:lpstr>
      <vt:lpstr>Результаты проекта на конец семестра</vt:lpstr>
      <vt:lpstr>Дополнительные материалы  (при необходимости)</vt:lpstr>
      <vt:lpstr>Контакты и призыв к действию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проекта:</dc:title>
  <dc:creator>Пользователь Windows</dc:creator>
  <cp:lastModifiedBy>Пользователь Windows</cp:lastModifiedBy>
  <cp:revision>3</cp:revision>
  <dcterms:created xsi:type="dcterms:W3CDTF">2024-11-29T07:59:53Z</dcterms:created>
  <dcterms:modified xsi:type="dcterms:W3CDTF">2024-12-02T10:20:50Z</dcterms:modified>
</cp:coreProperties>
</file>